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342" r:id="rId5"/>
    <p:sldId id="351" r:id="rId6"/>
    <p:sldId id="352" r:id="rId7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45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BC4FF2-A56D-4B18-AAA0-894F550A18A4}" type="datetime1">
              <a:rPr lang="es-MX" smtClean="0"/>
              <a:t>12/12/2023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59380A-1823-41F7-9921-06DA00B269F7}" type="datetime1">
              <a:rPr lang="es-MX" noProof="0" smtClean="0"/>
              <a:t>12/12/2023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963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76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MX" noProof="0"/>
              <a:t>Haz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MX" noProof="0"/>
              <a:t>Haz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MX" noProof="0">
              <a:solidFill>
                <a:schemeClr val="bg1"/>
              </a:solidFill>
            </a:endParaRPr>
          </a:p>
          <a:p>
            <a:pPr rtl="0"/>
            <a:endParaRPr lang="es-MX" noProof="0">
              <a:solidFill>
                <a:schemeClr val="bg1"/>
              </a:solidFill>
            </a:endParaRPr>
          </a:p>
          <a:p>
            <a:pPr rtl="0"/>
            <a:endParaRPr lang="es-MX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posición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MX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Haz clic aquí para insertar una imagen o un gráfico</a:t>
            </a:r>
            <a:endParaRPr lang="es-MX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posición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23" name="Marcador de posición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20" name="Marcador de posición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MX" noProof="0"/>
              <a:t>Haz clic para editar el título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José Ángel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Formación 	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3275055"/>
          </a:xfrm>
        </p:spPr>
        <p:txBody>
          <a:bodyPr rtlCol="0"/>
          <a:lstStyle/>
          <a:p>
            <a:pPr rtl="0"/>
            <a:r>
              <a:rPr lang="es-MX" dirty="0"/>
              <a:t>- Ingeniería en robótica y sistemas en el Tecnológico de Monterrey</a:t>
            </a:r>
          </a:p>
          <a:p>
            <a:pPr rtl="0"/>
            <a:r>
              <a:rPr lang="es-MX" dirty="0"/>
              <a:t>- He participado en competencias mundiales e internacionales</a:t>
            </a:r>
          </a:p>
          <a:p>
            <a:pPr rtl="0"/>
            <a:r>
              <a:rPr lang="es-MX" dirty="0"/>
              <a:t>- Esta es mi primera experiencia profesional</a:t>
            </a:r>
          </a:p>
          <a:p>
            <a:pPr rtl="0"/>
            <a:endParaRPr lang="es-MX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MX" smtClean="0"/>
              <a:pPr/>
              <a:t>2</a:t>
            </a:fld>
            <a:endParaRPr lang="es-MX"/>
          </a:p>
        </p:txBody>
      </p:sp>
      <p:pic>
        <p:nvPicPr>
          <p:cNvPr id="6" name="Imagen 5" descr="Un grupo de personas posando para la cámara delante de un cartel&#10;&#10;Descripción generada automáticamente">
            <a:extLst>
              <a:ext uri="{FF2B5EF4-FFF2-40B4-BE49-F238E27FC236}">
                <a16:creationId xmlns:a16="http://schemas.microsoft.com/office/drawing/2014/main" id="{898B8CEE-7972-E769-14A9-A1F1B359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98" y="3261048"/>
            <a:ext cx="3831771" cy="2873829"/>
          </a:xfrm>
          <a:prstGeom prst="rect">
            <a:avLst/>
          </a:prstGeom>
        </p:spPr>
      </p:pic>
      <p:pic>
        <p:nvPicPr>
          <p:cNvPr id="8" name="Imagen 7" descr="Grupo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0FD3D5F6-9098-729E-E8E9-7D1EBF5F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99" y="295900"/>
            <a:ext cx="3831771" cy="2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¿Quién soy?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MX" smtClean="0"/>
              <a:pPr/>
              <a:t>3</a:t>
            </a:fld>
            <a:endParaRPr lang="es-MX"/>
          </a:p>
        </p:txBody>
      </p:sp>
      <p:pic>
        <p:nvPicPr>
          <p:cNvPr id="1026" name="Picture 2" descr="Hidalgo ¡Tiene algo!: estrategia que impulsa el turismo del estado- Uno TV">
            <a:extLst>
              <a:ext uri="{FF2B5EF4-FFF2-40B4-BE49-F238E27FC236}">
                <a16:creationId xmlns:a16="http://schemas.microsoft.com/office/drawing/2014/main" id="{C1F88C7F-14C5-D2CA-4907-DBED8F6A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7" y="1705972"/>
            <a:ext cx="2315547" cy="13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 influencia de los videojuegos en la sociedad internacional | CEINASEG">
            <a:extLst>
              <a:ext uri="{FF2B5EF4-FFF2-40B4-BE49-F238E27FC236}">
                <a16:creationId xmlns:a16="http://schemas.microsoft.com/office/drawing/2014/main" id="{0F5C86EB-1D06-4D4A-E34D-5A85A3E50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96" y="1690688"/>
            <a:ext cx="2315549" cy="130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in Park | Linkin park, Linkin park wallpaper, Linkin park logo">
            <a:extLst>
              <a:ext uri="{FF2B5EF4-FFF2-40B4-BE49-F238E27FC236}">
                <a16:creationId xmlns:a16="http://schemas.microsoft.com/office/drawing/2014/main" id="{38A7C08C-E887-416A-B682-C6C52DABB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t="30885" r="15536" b="30340"/>
          <a:stretch/>
        </p:blipFill>
        <p:spPr bwMode="auto">
          <a:xfrm>
            <a:off x="9651168" y="3326210"/>
            <a:ext cx="1569466" cy="159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ieres perder peso caminando? Seis consejos importantes para que lo logres">
            <a:extLst>
              <a:ext uri="{FF2B5EF4-FFF2-40B4-BE49-F238E27FC236}">
                <a16:creationId xmlns:a16="http://schemas.microsoft.com/office/drawing/2014/main" id="{4CBC233C-20E0-7666-9ABD-CE056B03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9239" y="5038530"/>
            <a:ext cx="1736662" cy="130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llmetal Alchemist: Brotherhood (2009) - Filmaffinity">
            <a:extLst>
              <a:ext uri="{FF2B5EF4-FFF2-40B4-BE49-F238E27FC236}">
                <a16:creationId xmlns:a16="http://schemas.microsoft.com/office/drawing/2014/main" id="{B159EEA8-E03F-13AC-5028-AF6BB50E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44" y="3210066"/>
            <a:ext cx="1218190" cy="171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E alcanza acuerdo sobre regulación del uso de Inteligencia Artificial">
            <a:extLst>
              <a:ext uri="{FF2B5EF4-FFF2-40B4-BE49-F238E27FC236}">
                <a16:creationId xmlns:a16="http://schemas.microsoft.com/office/drawing/2014/main" id="{6B933355-4502-27DD-48FF-F0B6E69A4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5"/>
          <a:stretch/>
        </p:blipFill>
        <p:spPr bwMode="auto">
          <a:xfrm>
            <a:off x="5089061" y="1690688"/>
            <a:ext cx="2013873" cy="13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 industria de la impresión 3D, un sector en crecimiento">
            <a:extLst>
              <a:ext uri="{FF2B5EF4-FFF2-40B4-BE49-F238E27FC236}">
                <a16:creationId xmlns:a16="http://schemas.microsoft.com/office/drawing/2014/main" id="{0B478B6F-D1E0-C050-25DA-20B7C221A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 r="24496"/>
          <a:stretch/>
        </p:blipFill>
        <p:spPr bwMode="auto">
          <a:xfrm>
            <a:off x="5089061" y="3144779"/>
            <a:ext cx="2013162" cy="14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urso completo en español de armado de PC desde cero - CardBiss">
            <a:extLst>
              <a:ext uri="{FF2B5EF4-FFF2-40B4-BE49-F238E27FC236}">
                <a16:creationId xmlns:a16="http://schemas.microsoft.com/office/drawing/2014/main" id="{6C161697-E2A3-0CAD-9DF7-1D7C9BA2A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68" y="4736452"/>
            <a:ext cx="3046464" cy="171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Qué hacer en Pachuca? No te pierdas estos eventos del 23 al 27 de agosto">
            <a:extLst>
              <a:ext uri="{FF2B5EF4-FFF2-40B4-BE49-F238E27FC236}">
                <a16:creationId xmlns:a16="http://schemas.microsoft.com/office/drawing/2014/main" id="{EC4C8D52-DDBC-7EC2-5659-69456870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6" y="3210067"/>
            <a:ext cx="2675056" cy="161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éisbol-Sóftbol: todo lo que hay que saber">
            <a:extLst>
              <a:ext uri="{FF2B5EF4-FFF2-40B4-BE49-F238E27FC236}">
                <a16:creationId xmlns:a16="http://schemas.microsoft.com/office/drawing/2014/main" id="{090573C3-E547-95CC-7B38-E7A2BADFB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5" y="5023560"/>
            <a:ext cx="2675056" cy="1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3_TF11936837_Win32" id="{E6AFD524-1D0B-4220-8356-DCD47A639CEB}" vid="{24FA402A-E8DA-4715-BA70-42BB56C5A5C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34</TotalTime>
  <Words>39</Words>
  <Application>Microsoft Office PowerPoint</Application>
  <PresentationFormat>Panorámica</PresentationFormat>
  <Paragraphs>11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Arial</vt:lpstr>
      <vt:lpstr>Arial Nova</vt:lpstr>
      <vt:lpstr>Biome</vt:lpstr>
      <vt:lpstr>Biome Light</vt:lpstr>
      <vt:lpstr>Calibri</vt:lpstr>
      <vt:lpstr>Segoe UI</vt:lpstr>
      <vt:lpstr>Tema de la oficina</vt:lpstr>
      <vt:lpstr>José Ángel</vt:lpstr>
      <vt:lpstr>Formación  </vt:lpstr>
      <vt:lpstr>¿Quién soy?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José Ángel</dc:title>
  <dc:creator>ANGEL GARCIA</dc:creator>
  <cp:lastModifiedBy>ANGEL GARCIA</cp:lastModifiedBy>
  <cp:revision>1</cp:revision>
  <dcterms:created xsi:type="dcterms:W3CDTF">2023-12-13T05:25:55Z</dcterms:created>
  <dcterms:modified xsi:type="dcterms:W3CDTF">2023-12-13T06:00:24Z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